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42"/>
    <p:restoredTop sz="95361"/>
  </p:normalViewPr>
  <p:slideViewPr>
    <p:cSldViewPr snapToGrid="0" snapToObjects="1">
      <p:cViewPr>
        <p:scale>
          <a:sx n="86" d="100"/>
          <a:sy n="86" d="100"/>
        </p:scale>
        <p:origin x="-168" y="3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png>
</file>

<file path=ppt/media/image3.jp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6/24/21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6/24/21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6/24/21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6/24/21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6/24/21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6/24/21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6/24/21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6/24/21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6/24/21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FC3E0E-0D1B-4D47-9812-25F346724BFA}"/>
              </a:ext>
            </a:extLst>
          </p:cNvPr>
          <p:cNvSpPr>
            <a:spLocks noGrp="1"/>
          </p:cNvSpPr>
          <p:nvPr>
            <p:ph type="ctrTitle"/>
          </p:nvPr>
        </p:nvSpPr>
        <p:spPr/>
        <p:txBody>
          <a:bodyPr/>
          <a:lstStyle/>
          <a:p>
            <a:r>
              <a:rPr lang="es-MX" dirty="0"/>
              <a:t>Reconocimiento </a:t>
            </a:r>
            <a:br>
              <a:rPr lang="es-MX" dirty="0"/>
            </a:br>
            <a:r>
              <a:rPr lang="es-MX" dirty="0"/>
              <a:t>Facial</a:t>
            </a:r>
          </a:p>
        </p:txBody>
      </p:sp>
      <p:sp>
        <p:nvSpPr>
          <p:cNvPr id="3" name="Subtítulo 2">
            <a:extLst>
              <a:ext uri="{FF2B5EF4-FFF2-40B4-BE49-F238E27FC236}">
                <a16:creationId xmlns:a16="http://schemas.microsoft.com/office/drawing/2014/main" id="{6CE84BFF-4469-B243-9DF9-06A808118611}"/>
              </a:ext>
            </a:extLst>
          </p:cNvPr>
          <p:cNvSpPr>
            <a:spLocks noGrp="1"/>
          </p:cNvSpPr>
          <p:nvPr>
            <p:ph type="subTitle" idx="1"/>
          </p:nvPr>
        </p:nvSpPr>
        <p:spPr>
          <a:xfrm>
            <a:off x="1219597" y="3886680"/>
            <a:ext cx="5686172" cy="1530121"/>
          </a:xfrm>
        </p:spPr>
        <p:txBody>
          <a:bodyPr>
            <a:normAutofit/>
          </a:bodyPr>
          <a:lstStyle/>
          <a:p>
            <a:r>
              <a:rPr lang="es-MX" b="1" dirty="0"/>
              <a:t>Integrates.</a:t>
            </a:r>
          </a:p>
          <a:p>
            <a:pPr algn="l"/>
            <a:r>
              <a:rPr lang="es-MX" sz="1500" b="1" dirty="0"/>
              <a:t>Gillot de Leon Diana Guadalupe </a:t>
            </a:r>
            <a:endParaRPr lang="es-MX" sz="1500" dirty="0"/>
          </a:p>
          <a:p>
            <a:pPr algn="l"/>
            <a:r>
              <a:rPr lang="es-MX" sz="1500" b="1" dirty="0"/>
              <a:t>Hernandez Diaz Mitzi Mabel </a:t>
            </a:r>
            <a:endParaRPr lang="es-MX" sz="1500" dirty="0"/>
          </a:p>
          <a:p>
            <a:pPr algn="l"/>
            <a:r>
              <a:rPr lang="es-MX" sz="1500" b="1" dirty="0"/>
              <a:t>Martinez Rodriguez Gerardo Emmanuel </a:t>
            </a:r>
            <a:endParaRPr lang="es-MX" sz="1500" dirty="0"/>
          </a:p>
          <a:p>
            <a:pPr algn="l"/>
            <a:r>
              <a:rPr lang="es-MX" sz="1500" b="1" dirty="0"/>
              <a:t>Ramirez Peña Carlos Ivan </a:t>
            </a:r>
            <a:endParaRPr lang="es-MX" sz="1500" dirty="0"/>
          </a:p>
          <a:p>
            <a:pPr algn="l"/>
            <a:endParaRPr lang="es-MX" dirty="0"/>
          </a:p>
        </p:txBody>
      </p:sp>
    </p:spTree>
    <p:extLst>
      <p:ext uri="{BB962C8B-B14F-4D97-AF65-F5344CB8AC3E}">
        <p14:creationId xmlns:p14="http://schemas.microsoft.com/office/powerpoint/2010/main" val="2741306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39EE986-22F3-C94D-9AAA-7E8EE6D493B3}"/>
              </a:ext>
            </a:extLst>
          </p:cNvPr>
          <p:cNvSpPr>
            <a:spLocks noGrp="1"/>
          </p:cNvSpPr>
          <p:nvPr>
            <p:ph idx="1"/>
          </p:nvPr>
        </p:nvSpPr>
        <p:spPr>
          <a:xfrm>
            <a:off x="1355557" y="1355557"/>
            <a:ext cx="2975811" cy="1435768"/>
          </a:xfrm>
        </p:spPr>
        <p:txBody>
          <a:bodyPr/>
          <a:lstStyle/>
          <a:p>
            <a:r>
              <a:rPr lang="es-MX" dirty="0"/>
              <a:t>Intalamos la libreria OpenCV, dese la terminal de python.</a:t>
            </a:r>
          </a:p>
        </p:txBody>
      </p:sp>
      <p:pic>
        <p:nvPicPr>
          <p:cNvPr id="4" name="Imagen 3">
            <a:extLst>
              <a:ext uri="{FF2B5EF4-FFF2-40B4-BE49-F238E27FC236}">
                <a16:creationId xmlns:a16="http://schemas.microsoft.com/office/drawing/2014/main" id="{65CC0A34-5770-7441-89E4-7C29BA076AE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331368" y="2682240"/>
            <a:ext cx="5607050" cy="1493520"/>
          </a:xfrm>
          <a:prstGeom prst="rect">
            <a:avLst/>
          </a:prstGeom>
          <a:noFill/>
          <a:ln>
            <a:noFill/>
          </a:ln>
        </p:spPr>
      </p:pic>
    </p:spTree>
    <p:extLst>
      <p:ext uri="{BB962C8B-B14F-4D97-AF65-F5344CB8AC3E}">
        <p14:creationId xmlns:p14="http://schemas.microsoft.com/office/powerpoint/2010/main" val="2908952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7C228C-115D-5D44-917F-392DAA9B35B9}"/>
              </a:ext>
            </a:extLst>
          </p:cNvPr>
          <p:cNvSpPr>
            <a:spLocks noGrp="1"/>
          </p:cNvSpPr>
          <p:nvPr>
            <p:ph type="title"/>
          </p:nvPr>
        </p:nvSpPr>
        <p:spPr>
          <a:xfrm>
            <a:off x="1371600" y="685799"/>
            <a:ext cx="10210800" cy="5522495"/>
          </a:xfrm>
        </p:spPr>
        <p:txBody>
          <a:bodyPr>
            <a:normAutofit/>
          </a:bodyPr>
          <a:lstStyle/>
          <a:p>
            <a:r>
              <a:rPr lang="es-MX" sz="7200" dirty="0"/>
              <a:t>Ahora les explicaremos como funciona el codigo, mientras lo vamos ejecutando….</a:t>
            </a:r>
          </a:p>
        </p:txBody>
      </p:sp>
    </p:spTree>
    <p:extLst>
      <p:ext uri="{BB962C8B-B14F-4D97-AF65-F5344CB8AC3E}">
        <p14:creationId xmlns:p14="http://schemas.microsoft.com/office/powerpoint/2010/main" val="1038250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CC3261-36DB-4C4A-AF76-F538BB9177E9}"/>
              </a:ext>
            </a:extLst>
          </p:cNvPr>
          <p:cNvSpPr>
            <a:spLocks noGrp="1"/>
          </p:cNvSpPr>
          <p:nvPr>
            <p:ph type="title"/>
          </p:nvPr>
        </p:nvSpPr>
        <p:spPr/>
        <p:txBody>
          <a:bodyPr/>
          <a:lstStyle/>
          <a:p>
            <a:r>
              <a:rPr lang="es-MX" dirty="0"/>
              <a:t>¿Qué es la Inteligencia Artificial?</a:t>
            </a:r>
          </a:p>
        </p:txBody>
      </p:sp>
      <p:sp>
        <p:nvSpPr>
          <p:cNvPr id="3" name="Marcador de contenido 2">
            <a:extLst>
              <a:ext uri="{FF2B5EF4-FFF2-40B4-BE49-F238E27FC236}">
                <a16:creationId xmlns:a16="http://schemas.microsoft.com/office/drawing/2014/main" id="{33E657DB-0233-4A47-A4BB-27B9FBD3948C}"/>
              </a:ext>
            </a:extLst>
          </p:cNvPr>
          <p:cNvSpPr>
            <a:spLocks noGrp="1"/>
          </p:cNvSpPr>
          <p:nvPr>
            <p:ph idx="1"/>
          </p:nvPr>
        </p:nvSpPr>
        <p:spPr>
          <a:xfrm>
            <a:off x="907576" y="1112293"/>
            <a:ext cx="9601200" cy="2790967"/>
          </a:xfrm>
        </p:spPr>
        <p:txBody>
          <a:bodyPr>
            <a:normAutofit/>
          </a:bodyPr>
          <a:lstStyle/>
          <a:p>
            <a:pPr marL="0" indent="0">
              <a:buNone/>
            </a:pPr>
            <a:endParaRPr lang="es-MX" dirty="0"/>
          </a:p>
          <a:p>
            <a:r>
              <a:rPr lang="es-MX" dirty="0"/>
              <a:t>La Inteligencia Artificial (IA) es la combinación de algoritmos planteados con el propósito de crear máquinas que presenten las mismas capacidades que el ser humano. Una tecnología que todavía nos resulta lejana y misteriosa, pero que desde hace unos años está presente en nuestro día a día a todas horas.</a:t>
            </a:r>
          </a:p>
        </p:txBody>
      </p:sp>
      <p:pic>
        <p:nvPicPr>
          <p:cNvPr id="4" name="Imagen 3">
            <a:extLst>
              <a:ext uri="{FF2B5EF4-FFF2-40B4-BE49-F238E27FC236}">
                <a16:creationId xmlns:a16="http://schemas.microsoft.com/office/drawing/2014/main" id="{B1D4FF0E-2DFF-5F4C-9682-9B9F0EA91B77}"/>
              </a:ext>
            </a:extLst>
          </p:cNvPr>
          <p:cNvPicPr>
            <a:picLocks noChangeAspect="1"/>
          </p:cNvPicPr>
          <p:nvPr/>
        </p:nvPicPr>
        <p:blipFill>
          <a:blip r:embed="rId2"/>
          <a:stretch>
            <a:fillRect/>
          </a:stretch>
        </p:blipFill>
        <p:spPr>
          <a:xfrm>
            <a:off x="4767988" y="3073139"/>
            <a:ext cx="5740788" cy="3226323"/>
          </a:xfrm>
          <a:prstGeom prst="rect">
            <a:avLst/>
          </a:prstGeom>
        </p:spPr>
      </p:pic>
    </p:spTree>
    <p:extLst>
      <p:ext uri="{BB962C8B-B14F-4D97-AF65-F5344CB8AC3E}">
        <p14:creationId xmlns:p14="http://schemas.microsoft.com/office/powerpoint/2010/main" val="568043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C807AF-B375-4E49-A064-C7C90C46E453}"/>
              </a:ext>
            </a:extLst>
          </p:cNvPr>
          <p:cNvSpPr>
            <a:spLocks noGrp="1"/>
          </p:cNvSpPr>
          <p:nvPr>
            <p:ph type="title"/>
          </p:nvPr>
        </p:nvSpPr>
        <p:spPr/>
        <p:txBody>
          <a:bodyPr/>
          <a:lstStyle/>
          <a:p>
            <a:r>
              <a:rPr lang="es-MX" dirty="0"/>
              <a:t>¿Qué es la deteccion Facial?</a:t>
            </a:r>
            <a:br>
              <a:rPr lang="es-MX" dirty="0"/>
            </a:br>
            <a:endParaRPr lang="es-MX" dirty="0"/>
          </a:p>
        </p:txBody>
      </p:sp>
      <p:sp>
        <p:nvSpPr>
          <p:cNvPr id="3" name="Marcador de contenido 2">
            <a:extLst>
              <a:ext uri="{FF2B5EF4-FFF2-40B4-BE49-F238E27FC236}">
                <a16:creationId xmlns:a16="http://schemas.microsoft.com/office/drawing/2014/main" id="{5837C352-1547-D149-91A1-E54606025D27}"/>
              </a:ext>
            </a:extLst>
          </p:cNvPr>
          <p:cNvSpPr>
            <a:spLocks noGrp="1"/>
          </p:cNvSpPr>
          <p:nvPr>
            <p:ph idx="1"/>
          </p:nvPr>
        </p:nvSpPr>
        <p:spPr/>
        <p:txBody>
          <a:bodyPr/>
          <a:lstStyle/>
          <a:p>
            <a:r>
              <a:rPr lang="es-MX" dirty="0"/>
              <a:t>La definición de detección de rostro se refiere a la tecnología que es capaz de identificar la presencia de rostros de personas dentro de las imágenes digitales, utilizando el aprendizaje automático para determinar si realmente hay uno o más rostros sin importar “ de quien es la cara “, solo cuenta el número de personas en la imagen y son almacenados en una base de datos con capacidad de búsqueda.</a:t>
            </a:r>
          </a:p>
        </p:txBody>
      </p:sp>
      <p:pic>
        <p:nvPicPr>
          <p:cNvPr id="5" name="Imagen 4">
            <a:extLst>
              <a:ext uri="{FF2B5EF4-FFF2-40B4-BE49-F238E27FC236}">
                <a16:creationId xmlns:a16="http://schemas.microsoft.com/office/drawing/2014/main" id="{8AF426E5-F163-2246-B64F-7EBBA6A4BCBC}"/>
              </a:ext>
            </a:extLst>
          </p:cNvPr>
          <p:cNvPicPr>
            <a:picLocks noChangeAspect="1"/>
          </p:cNvPicPr>
          <p:nvPr/>
        </p:nvPicPr>
        <p:blipFill>
          <a:blip r:embed="rId2"/>
          <a:stretch>
            <a:fillRect/>
          </a:stretch>
        </p:blipFill>
        <p:spPr>
          <a:xfrm>
            <a:off x="6096000" y="3923068"/>
            <a:ext cx="4610100" cy="2451100"/>
          </a:xfrm>
          <a:prstGeom prst="rect">
            <a:avLst/>
          </a:prstGeom>
        </p:spPr>
      </p:pic>
    </p:spTree>
    <p:extLst>
      <p:ext uri="{BB962C8B-B14F-4D97-AF65-F5344CB8AC3E}">
        <p14:creationId xmlns:p14="http://schemas.microsoft.com/office/powerpoint/2010/main" val="2298945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2F8186-1B32-3043-B280-F315C720B125}"/>
              </a:ext>
            </a:extLst>
          </p:cNvPr>
          <p:cNvSpPr>
            <a:spLocks noGrp="1"/>
          </p:cNvSpPr>
          <p:nvPr>
            <p:ph type="title"/>
          </p:nvPr>
        </p:nvSpPr>
        <p:spPr/>
        <p:txBody>
          <a:bodyPr/>
          <a:lstStyle/>
          <a:p>
            <a:r>
              <a:rPr lang="es-MX" dirty="0"/>
              <a:t>¿Qué es el Reconocimiento Facial?</a:t>
            </a:r>
          </a:p>
        </p:txBody>
      </p:sp>
      <p:sp>
        <p:nvSpPr>
          <p:cNvPr id="3" name="Marcador de contenido 2">
            <a:extLst>
              <a:ext uri="{FF2B5EF4-FFF2-40B4-BE49-F238E27FC236}">
                <a16:creationId xmlns:a16="http://schemas.microsoft.com/office/drawing/2014/main" id="{E19A4043-FBAB-8940-985C-DDAAA2F1F60F}"/>
              </a:ext>
            </a:extLst>
          </p:cNvPr>
          <p:cNvSpPr>
            <a:spLocks noGrp="1"/>
          </p:cNvSpPr>
          <p:nvPr>
            <p:ph idx="1"/>
          </p:nvPr>
        </p:nvSpPr>
        <p:spPr>
          <a:xfrm>
            <a:off x="1371600" y="2286000"/>
            <a:ext cx="9601200" cy="1485900"/>
          </a:xfrm>
        </p:spPr>
        <p:txBody>
          <a:bodyPr/>
          <a:lstStyle/>
          <a:p>
            <a:r>
              <a:rPr lang="es-MX" dirty="0"/>
              <a:t>El reconocimiento facial describe una tecnología biométrica que va más allá de reconocer cuando un rostro humano está presente. En realidad trata de establecer de quién es la cara.</a:t>
            </a:r>
          </a:p>
        </p:txBody>
      </p:sp>
      <p:pic>
        <p:nvPicPr>
          <p:cNvPr id="5" name="Imagen 4">
            <a:extLst>
              <a:ext uri="{FF2B5EF4-FFF2-40B4-BE49-F238E27FC236}">
                <a16:creationId xmlns:a16="http://schemas.microsoft.com/office/drawing/2014/main" id="{F4E03ED4-E08F-854A-A09B-7F9B1D42124B}"/>
              </a:ext>
            </a:extLst>
          </p:cNvPr>
          <p:cNvPicPr>
            <a:picLocks noChangeAspect="1"/>
          </p:cNvPicPr>
          <p:nvPr/>
        </p:nvPicPr>
        <p:blipFill rotWithShape="1">
          <a:blip r:embed="rId2"/>
          <a:srcRect l="42104" t="10680" r="12895" b="9800"/>
          <a:stretch/>
        </p:blipFill>
        <p:spPr>
          <a:xfrm>
            <a:off x="6096000" y="3028950"/>
            <a:ext cx="3657600" cy="3625517"/>
          </a:xfrm>
          <a:prstGeom prst="rect">
            <a:avLst/>
          </a:prstGeom>
        </p:spPr>
      </p:pic>
    </p:spTree>
    <p:extLst>
      <p:ext uri="{BB962C8B-B14F-4D97-AF65-F5344CB8AC3E}">
        <p14:creationId xmlns:p14="http://schemas.microsoft.com/office/powerpoint/2010/main" val="2583091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0146BA-E474-1848-AF15-6F0075D1F851}"/>
              </a:ext>
            </a:extLst>
          </p:cNvPr>
          <p:cNvSpPr>
            <a:spLocks noGrp="1"/>
          </p:cNvSpPr>
          <p:nvPr>
            <p:ph type="title"/>
          </p:nvPr>
        </p:nvSpPr>
        <p:spPr/>
        <p:txBody>
          <a:bodyPr/>
          <a:lstStyle/>
          <a:p>
            <a:r>
              <a:rPr lang="es-MX" dirty="0"/>
              <a:t>Phyton</a:t>
            </a:r>
          </a:p>
        </p:txBody>
      </p:sp>
      <p:sp>
        <p:nvSpPr>
          <p:cNvPr id="3" name="Marcador de contenido 2">
            <a:extLst>
              <a:ext uri="{FF2B5EF4-FFF2-40B4-BE49-F238E27FC236}">
                <a16:creationId xmlns:a16="http://schemas.microsoft.com/office/drawing/2014/main" id="{7B9BCF61-1FCB-1048-ACD8-F41A88DF7FB6}"/>
              </a:ext>
            </a:extLst>
          </p:cNvPr>
          <p:cNvSpPr>
            <a:spLocks noGrp="1"/>
          </p:cNvSpPr>
          <p:nvPr>
            <p:ph idx="1"/>
          </p:nvPr>
        </p:nvSpPr>
        <p:spPr/>
        <p:txBody>
          <a:bodyPr/>
          <a:lstStyle/>
          <a:p>
            <a:pPr marL="0" indent="0">
              <a:buNone/>
            </a:pPr>
            <a:r>
              <a:rPr lang="es-MX" dirty="0"/>
              <a:t>Python es un lenguaje de programación interpretado cuya principal filosofía es que sea legible por cualquier persona con conocimientos básicos de programación. Además, posee una serie de características que lo hacen muy particular y que, sin duda, le aportan muchas ventajas y están en la raíz de su uso tan extendido</a:t>
            </a:r>
          </a:p>
        </p:txBody>
      </p:sp>
      <p:pic>
        <p:nvPicPr>
          <p:cNvPr id="5" name="Imagen 4">
            <a:extLst>
              <a:ext uri="{FF2B5EF4-FFF2-40B4-BE49-F238E27FC236}">
                <a16:creationId xmlns:a16="http://schemas.microsoft.com/office/drawing/2014/main" id="{76D95B3D-4D20-E94A-9F2E-012092F57E7A}"/>
              </a:ext>
            </a:extLst>
          </p:cNvPr>
          <p:cNvPicPr>
            <a:picLocks noChangeAspect="1"/>
          </p:cNvPicPr>
          <p:nvPr/>
        </p:nvPicPr>
        <p:blipFill>
          <a:blip r:embed="rId2"/>
          <a:stretch>
            <a:fillRect/>
          </a:stretch>
        </p:blipFill>
        <p:spPr>
          <a:xfrm>
            <a:off x="7347284" y="3568700"/>
            <a:ext cx="2820737" cy="2912718"/>
          </a:xfrm>
          <a:prstGeom prst="rect">
            <a:avLst/>
          </a:prstGeom>
        </p:spPr>
      </p:pic>
    </p:spTree>
    <p:extLst>
      <p:ext uri="{BB962C8B-B14F-4D97-AF65-F5344CB8AC3E}">
        <p14:creationId xmlns:p14="http://schemas.microsoft.com/office/powerpoint/2010/main" val="1048808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D8CC77-509F-A843-A4EB-E67A3705CE79}"/>
              </a:ext>
            </a:extLst>
          </p:cNvPr>
          <p:cNvSpPr>
            <a:spLocks noGrp="1"/>
          </p:cNvSpPr>
          <p:nvPr>
            <p:ph type="title"/>
          </p:nvPr>
        </p:nvSpPr>
        <p:spPr/>
        <p:txBody>
          <a:bodyPr/>
          <a:lstStyle/>
          <a:p>
            <a:r>
              <a:rPr lang="es-MX" dirty="0"/>
              <a:t>¿Qué es OpenCV?</a:t>
            </a:r>
          </a:p>
        </p:txBody>
      </p:sp>
      <p:sp>
        <p:nvSpPr>
          <p:cNvPr id="3" name="Marcador de contenido 2">
            <a:extLst>
              <a:ext uri="{FF2B5EF4-FFF2-40B4-BE49-F238E27FC236}">
                <a16:creationId xmlns:a16="http://schemas.microsoft.com/office/drawing/2014/main" id="{1762F7F5-1D2F-3545-850D-27DEE6791693}"/>
              </a:ext>
            </a:extLst>
          </p:cNvPr>
          <p:cNvSpPr>
            <a:spLocks noGrp="1"/>
          </p:cNvSpPr>
          <p:nvPr>
            <p:ph idx="1"/>
          </p:nvPr>
        </p:nvSpPr>
        <p:spPr>
          <a:xfrm>
            <a:off x="1295400" y="1638300"/>
            <a:ext cx="9601200" cy="3581400"/>
          </a:xfrm>
        </p:spPr>
        <p:txBody>
          <a:bodyPr>
            <a:normAutofit fontScale="92500" lnSpcReduction="20000"/>
          </a:bodyPr>
          <a:lstStyle/>
          <a:p>
            <a:r>
              <a:rPr lang="es-MX" dirty="0"/>
              <a:t>OpenCV (Open Source Computer Vision) es una librería software open-source de visión artificial y machine learning.</a:t>
            </a:r>
          </a:p>
          <a:p>
            <a:endParaRPr lang="es-MX" dirty="0"/>
          </a:p>
          <a:p>
            <a:r>
              <a:rPr lang="es-MX" dirty="0"/>
              <a:t>OpenCV provee una infraestructura para aplicaciones de visión artificial.</a:t>
            </a:r>
          </a:p>
          <a:p>
            <a:endParaRPr lang="es-MX" dirty="0"/>
          </a:p>
          <a:p>
            <a:r>
              <a:rPr lang="es-MX" dirty="0"/>
              <a:t>OpenCV tiene una licencia BSD, lo que permite utilizar y modificar el código, tiene una comunidad de más de 47000 personas y más de 7 millones de descargadas. Es una librería muy usada a nivel comercial, desde Google, Yahoo, Microsoft, Intel, IBM, Sony, Honda, Toyota, Applied Minds, VideoSurf, Zeitera…</a:t>
            </a:r>
          </a:p>
          <a:p>
            <a:endParaRPr lang="es-MX" dirty="0"/>
          </a:p>
          <a:p>
            <a:r>
              <a:rPr lang="es-MX" dirty="0"/>
              <a:t>La librería tiene más de 2500 algoritmos, que incluye algoritmos de machine learning y de visión artificial para usar.</a:t>
            </a:r>
          </a:p>
        </p:txBody>
      </p:sp>
      <p:pic>
        <p:nvPicPr>
          <p:cNvPr id="5" name="Imagen 4">
            <a:extLst>
              <a:ext uri="{FF2B5EF4-FFF2-40B4-BE49-F238E27FC236}">
                <a16:creationId xmlns:a16="http://schemas.microsoft.com/office/drawing/2014/main" id="{262C01C0-132D-1E49-B607-9BB22E090C30}"/>
              </a:ext>
            </a:extLst>
          </p:cNvPr>
          <p:cNvPicPr>
            <a:picLocks noChangeAspect="1"/>
          </p:cNvPicPr>
          <p:nvPr/>
        </p:nvPicPr>
        <p:blipFill>
          <a:blip r:embed="rId2"/>
          <a:stretch>
            <a:fillRect/>
          </a:stretch>
        </p:blipFill>
        <p:spPr>
          <a:xfrm>
            <a:off x="10668668" y="91908"/>
            <a:ext cx="1346200" cy="1397000"/>
          </a:xfrm>
          <a:prstGeom prst="rect">
            <a:avLst/>
          </a:prstGeom>
        </p:spPr>
      </p:pic>
    </p:spTree>
    <p:extLst>
      <p:ext uri="{BB962C8B-B14F-4D97-AF65-F5344CB8AC3E}">
        <p14:creationId xmlns:p14="http://schemas.microsoft.com/office/powerpoint/2010/main" val="456137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B0FCFA-39E5-484B-8E39-0EF0C46FDB0F}"/>
              </a:ext>
            </a:extLst>
          </p:cNvPr>
          <p:cNvSpPr>
            <a:spLocks noGrp="1"/>
          </p:cNvSpPr>
          <p:nvPr>
            <p:ph type="title"/>
          </p:nvPr>
        </p:nvSpPr>
        <p:spPr/>
        <p:txBody>
          <a:bodyPr/>
          <a:lstStyle/>
          <a:p>
            <a:r>
              <a:rPr lang="es-MX" dirty="0"/>
              <a:t>Descripcion del Trabajo.</a:t>
            </a:r>
          </a:p>
        </p:txBody>
      </p:sp>
      <p:sp>
        <p:nvSpPr>
          <p:cNvPr id="3" name="Marcador de contenido 2">
            <a:extLst>
              <a:ext uri="{FF2B5EF4-FFF2-40B4-BE49-F238E27FC236}">
                <a16:creationId xmlns:a16="http://schemas.microsoft.com/office/drawing/2014/main" id="{C47E0A72-4FE3-B74C-BAD8-30BD265FC1DC}"/>
              </a:ext>
            </a:extLst>
          </p:cNvPr>
          <p:cNvSpPr>
            <a:spLocks noGrp="1"/>
          </p:cNvSpPr>
          <p:nvPr>
            <p:ph idx="1"/>
          </p:nvPr>
        </p:nvSpPr>
        <p:spPr>
          <a:xfrm>
            <a:off x="1371600" y="1839829"/>
            <a:ext cx="3248526" cy="663742"/>
          </a:xfrm>
        </p:spPr>
        <p:txBody>
          <a:bodyPr>
            <a:normAutofit lnSpcReduction="10000"/>
          </a:bodyPr>
          <a:lstStyle/>
          <a:p>
            <a:r>
              <a:rPr lang="es-MX" dirty="0"/>
              <a:t>Intalamos Python(la version mas Reciente)</a:t>
            </a:r>
          </a:p>
        </p:txBody>
      </p:sp>
      <p:pic>
        <p:nvPicPr>
          <p:cNvPr id="4" name="Imagen 3">
            <a:extLst>
              <a:ext uri="{FF2B5EF4-FFF2-40B4-BE49-F238E27FC236}">
                <a16:creationId xmlns:a16="http://schemas.microsoft.com/office/drawing/2014/main" id="{CD03C8EE-85CB-7643-BB1E-65F8E55480D8}"/>
              </a:ext>
            </a:extLst>
          </p:cNvPr>
          <p:cNvPicPr/>
          <p:nvPr/>
        </p:nvPicPr>
        <p:blipFill rotWithShape="1">
          <a:blip r:embed="rId2"/>
          <a:srcRect t="13886" b="7325"/>
          <a:stretch/>
        </p:blipFill>
        <p:spPr bwMode="auto">
          <a:xfrm>
            <a:off x="4845367" y="2278981"/>
            <a:ext cx="5902191" cy="320240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80550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2036CE8-6B89-6A4D-AC31-D709D4D3714E}"/>
              </a:ext>
            </a:extLst>
          </p:cNvPr>
          <p:cNvSpPr>
            <a:spLocks noGrp="1"/>
          </p:cNvSpPr>
          <p:nvPr>
            <p:ph idx="1"/>
          </p:nvPr>
        </p:nvSpPr>
        <p:spPr>
          <a:xfrm>
            <a:off x="1050758" y="665747"/>
            <a:ext cx="4178968" cy="1515979"/>
          </a:xfrm>
        </p:spPr>
        <p:txBody>
          <a:bodyPr/>
          <a:lstStyle/>
          <a:p>
            <a:r>
              <a:rPr lang="es-MX" dirty="0"/>
              <a:t>Marcamos la Casilla para agregar las Variables de entorno, para posteriormente instalar la librería de OpenCV.</a:t>
            </a:r>
          </a:p>
        </p:txBody>
      </p:sp>
      <p:pic>
        <p:nvPicPr>
          <p:cNvPr id="5" name="Imagen 4">
            <a:extLst>
              <a:ext uri="{FF2B5EF4-FFF2-40B4-BE49-F238E27FC236}">
                <a16:creationId xmlns:a16="http://schemas.microsoft.com/office/drawing/2014/main" id="{E66C1799-30B7-634D-B379-145FAD5D153A}"/>
              </a:ext>
            </a:extLst>
          </p:cNvPr>
          <p:cNvPicPr>
            <a:picLocks noChangeAspect="1"/>
          </p:cNvPicPr>
          <p:nvPr/>
        </p:nvPicPr>
        <p:blipFill>
          <a:blip r:embed="rId2"/>
          <a:stretch>
            <a:fillRect/>
          </a:stretch>
        </p:blipFill>
        <p:spPr>
          <a:xfrm>
            <a:off x="2983830" y="1691437"/>
            <a:ext cx="7602177" cy="4276225"/>
          </a:xfrm>
          <a:prstGeom prst="rect">
            <a:avLst/>
          </a:prstGeom>
        </p:spPr>
      </p:pic>
    </p:spTree>
    <p:extLst>
      <p:ext uri="{BB962C8B-B14F-4D97-AF65-F5344CB8AC3E}">
        <p14:creationId xmlns:p14="http://schemas.microsoft.com/office/powerpoint/2010/main" val="1377640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A7981E2-67F2-EB4F-BA68-BC148FD5F2BD}"/>
              </a:ext>
            </a:extLst>
          </p:cNvPr>
          <p:cNvSpPr>
            <a:spLocks noGrp="1"/>
          </p:cNvSpPr>
          <p:nvPr>
            <p:ph idx="1"/>
          </p:nvPr>
        </p:nvSpPr>
        <p:spPr>
          <a:xfrm>
            <a:off x="1066800" y="1050758"/>
            <a:ext cx="2959768" cy="1676400"/>
          </a:xfrm>
        </p:spPr>
        <p:txBody>
          <a:bodyPr/>
          <a:lstStyle/>
          <a:p>
            <a:r>
              <a:rPr lang="es-MX" dirty="0"/>
              <a:t>Nosotros ocuparemos el IDE VSCode, asi que lo descargamos desde la pagina oficial</a:t>
            </a:r>
          </a:p>
        </p:txBody>
      </p:sp>
      <p:pic>
        <p:nvPicPr>
          <p:cNvPr id="4" name="Imagen 3">
            <a:extLst>
              <a:ext uri="{FF2B5EF4-FFF2-40B4-BE49-F238E27FC236}">
                <a16:creationId xmlns:a16="http://schemas.microsoft.com/office/drawing/2014/main" id="{FAB3C6C9-FD88-304C-BB84-9462B7D390EB}"/>
              </a:ext>
            </a:extLst>
          </p:cNvPr>
          <p:cNvPicPr/>
          <p:nvPr/>
        </p:nvPicPr>
        <p:blipFill rotWithShape="1">
          <a:blip r:embed="rId2"/>
          <a:srcRect t="12376" b="16381"/>
          <a:stretch/>
        </p:blipFill>
        <p:spPr bwMode="auto">
          <a:xfrm>
            <a:off x="4106779" y="2312821"/>
            <a:ext cx="5612130" cy="28098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69935412"/>
      </p:ext>
    </p:extLst>
  </p:cSld>
  <p:clrMapOvr>
    <a:masterClrMapping/>
  </p:clrMapOvr>
</p:sld>
</file>

<file path=ppt/theme/theme1.xml><?xml version="1.0" encoding="utf-8"?>
<a:theme xmlns:a="http://schemas.openxmlformats.org/drawingml/2006/main" name="Recorte">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Recorte</Template>
  <TotalTime>38</TotalTime>
  <Words>442</Words>
  <Application>Microsoft Macintosh PowerPoint</Application>
  <PresentationFormat>Panorámica</PresentationFormat>
  <Paragraphs>29</Paragraphs>
  <Slides>11</Slides>
  <Notes>0</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11</vt:i4>
      </vt:variant>
    </vt:vector>
  </HeadingPairs>
  <TitlesOfParts>
    <vt:vector size="13" baseType="lpstr">
      <vt:lpstr>Franklin Gothic Book</vt:lpstr>
      <vt:lpstr>Recorte</vt:lpstr>
      <vt:lpstr>Reconocimiento  Facial</vt:lpstr>
      <vt:lpstr>¿Qué es la Inteligencia Artificial?</vt:lpstr>
      <vt:lpstr>¿Qué es la deteccion Facial? </vt:lpstr>
      <vt:lpstr>¿Qué es el Reconocimiento Facial?</vt:lpstr>
      <vt:lpstr>Phyton</vt:lpstr>
      <vt:lpstr>¿Qué es OpenCV?</vt:lpstr>
      <vt:lpstr>Descripcion del Trabajo.</vt:lpstr>
      <vt:lpstr>Presentación de PowerPoint</vt:lpstr>
      <vt:lpstr>Presentación de PowerPoint</vt:lpstr>
      <vt:lpstr>Presentación de PowerPoint</vt:lpstr>
      <vt:lpstr>Ahora les explicaremos como funciona el codigo, mientras lo vamos ejecutando….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Reconocimiento  Facial</dc:title>
  <dc:creator>Microsoft Office User</dc:creator>
  <cp:lastModifiedBy>Microsoft Office User</cp:lastModifiedBy>
  <cp:revision>4</cp:revision>
  <dcterms:created xsi:type="dcterms:W3CDTF">2021-06-25T04:20:27Z</dcterms:created>
  <dcterms:modified xsi:type="dcterms:W3CDTF">2021-06-25T04:59:15Z</dcterms:modified>
</cp:coreProperties>
</file>

<file path=docProps/thumbnail.jpeg>
</file>